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0" r:id="rId1"/>
  </p:sldMasterIdLst>
  <p:notesMasterIdLst>
    <p:notesMasterId r:id="rId3"/>
  </p:notesMasterIdLst>
  <p:handoutMasterIdLst>
    <p:handoutMasterId r:id="rId4"/>
  </p:handoutMasterIdLst>
  <p:sldIdLst>
    <p:sldId id="259" r:id="rId2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75" d="100"/>
          <a:sy n="75" d="100"/>
        </p:scale>
        <p:origin x="1435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Isam Ozaki" userId="49ea869227350fac" providerId="LiveId" clId="{3EE6959E-1DF0-4ED0-97C4-99A21321B98A}"/>
    <pc:docChg chg="custSel modSld">
      <pc:chgData name="Isam Ozaki" userId="49ea869227350fac" providerId="LiveId" clId="{3EE6959E-1DF0-4ED0-97C4-99A21321B98A}" dt="2020-04-02T03:29:15.088" v="92" actId="1076"/>
      <pc:docMkLst>
        <pc:docMk/>
      </pc:docMkLst>
      <pc:sldChg chg="delSp modSp mod">
        <pc:chgData name="Isam Ozaki" userId="49ea869227350fac" providerId="LiveId" clId="{3EE6959E-1DF0-4ED0-97C4-99A21321B98A}" dt="2020-04-02T03:29:15.088" v="92" actId="1076"/>
        <pc:sldMkLst>
          <pc:docMk/>
          <pc:sldMk cId="3651905281" sldId="259"/>
        </pc:sldMkLst>
        <pc:spChg chg="mod">
          <ac:chgData name="Isam Ozaki" userId="49ea869227350fac" providerId="LiveId" clId="{3EE6959E-1DF0-4ED0-97C4-99A21321B98A}" dt="2020-04-02T03:20:46.824" v="88" actId="20577"/>
          <ac:spMkLst>
            <pc:docMk/>
            <pc:sldMk cId="3651905281" sldId="259"/>
            <ac:spMk id="2" creationId="{5149D56C-7E21-45DB-9FB2-5D7460FB56B0}"/>
          </ac:spMkLst>
        </pc:spChg>
        <pc:spChg chg="mod">
          <ac:chgData name="Isam Ozaki" userId="49ea869227350fac" providerId="LiveId" clId="{3EE6959E-1DF0-4ED0-97C4-99A21321B98A}" dt="2020-04-02T03:29:15.088" v="92" actId="1076"/>
          <ac:spMkLst>
            <pc:docMk/>
            <pc:sldMk cId="3651905281" sldId="259"/>
            <ac:spMk id="8" creationId="{032B2238-EB4C-4D1E-AE01-E470554C34B8}"/>
          </ac:spMkLst>
        </pc:spChg>
        <pc:spChg chg="mod">
          <ac:chgData name="Isam Ozaki" userId="49ea869227350fac" providerId="LiveId" clId="{3EE6959E-1DF0-4ED0-97C4-99A21321B98A}" dt="2020-04-02T03:29:00.364" v="91" actId="1076"/>
          <ac:spMkLst>
            <pc:docMk/>
            <pc:sldMk cId="3651905281" sldId="259"/>
            <ac:spMk id="13" creationId="{B4BC2415-332A-4E0D-AAEC-01430DCB5A19}"/>
          </ac:spMkLst>
        </pc:spChg>
        <pc:spChg chg="mod">
          <ac:chgData name="Isam Ozaki" userId="49ea869227350fac" providerId="LiveId" clId="{3EE6959E-1DF0-4ED0-97C4-99A21321B98A}" dt="2020-04-02T03:29:15.088" v="92" actId="1076"/>
          <ac:spMkLst>
            <pc:docMk/>
            <pc:sldMk cId="3651905281" sldId="259"/>
            <ac:spMk id="78" creationId="{7805B16E-BB08-40F5-AC29-BD86C68ED030}"/>
          </ac:spMkLst>
        </pc:spChg>
        <pc:spChg chg="mod">
          <ac:chgData name="Isam Ozaki" userId="49ea869227350fac" providerId="LiveId" clId="{3EE6959E-1DF0-4ED0-97C4-99A21321B98A}" dt="2020-04-02T03:29:15.088" v="92" actId="1076"/>
          <ac:spMkLst>
            <pc:docMk/>
            <pc:sldMk cId="3651905281" sldId="259"/>
            <ac:spMk id="100" creationId="{9698891C-7009-42AF-861D-C5AE043C1B4C}"/>
          </ac:spMkLst>
        </pc:spChg>
        <pc:spChg chg="mod">
          <ac:chgData name="Isam Ozaki" userId="49ea869227350fac" providerId="LiveId" clId="{3EE6959E-1DF0-4ED0-97C4-99A21321B98A}" dt="2020-04-02T03:29:15.088" v="92" actId="1076"/>
          <ac:spMkLst>
            <pc:docMk/>
            <pc:sldMk cId="3651905281" sldId="259"/>
            <ac:spMk id="101" creationId="{DB058E33-0825-4FDA-BA9C-20B9B96E1A00}"/>
          </ac:spMkLst>
        </pc:spChg>
        <pc:spChg chg="mod">
          <ac:chgData name="Isam Ozaki" userId="49ea869227350fac" providerId="LiveId" clId="{3EE6959E-1DF0-4ED0-97C4-99A21321B98A}" dt="2020-04-02T03:29:15.088" v="92" actId="1076"/>
          <ac:spMkLst>
            <pc:docMk/>
            <pc:sldMk cId="3651905281" sldId="259"/>
            <ac:spMk id="102" creationId="{DE2F428B-D16A-429B-BB4E-C7BDBDBF78C0}"/>
          </ac:spMkLst>
        </pc:spChg>
        <pc:spChg chg="mod">
          <ac:chgData name="Isam Ozaki" userId="49ea869227350fac" providerId="LiveId" clId="{3EE6959E-1DF0-4ED0-97C4-99A21321B98A}" dt="2020-04-02T03:29:15.088" v="92" actId="1076"/>
          <ac:spMkLst>
            <pc:docMk/>
            <pc:sldMk cId="3651905281" sldId="259"/>
            <ac:spMk id="103" creationId="{B035656E-62F8-4D83-9D2D-1AA7196AF147}"/>
          </ac:spMkLst>
        </pc:spChg>
        <pc:spChg chg="mod">
          <ac:chgData name="Isam Ozaki" userId="49ea869227350fac" providerId="LiveId" clId="{3EE6959E-1DF0-4ED0-97C4-99A21321B98A}" dt="2020-04-02T03:29:15.088" v="92" actId="1076"/>
          <ac:spMkLst>
            <pc:docMk/>
            <pc:sldMk cId="3651905281" sldId="259"/>
            <ac:spMk id="104" creationId="{02D9E59D-39B8-4B60-B24B-4C31BAE51212}"/>
          </ac:spMkLst>
        </pc:spChg>
        <pc:spChg chg="mod">
          <ac:chgData name="Isam Ozaki" userId="49ea869227350fac" providerId="LiveId" clId="{3EE6959E-1DF0-4ED0-97C4-99A21321B98A}" dt="2020-04-02T03:29:15.088" v="92" actId="1076"/>
          <ac:spMkLst>
            <pc:docMk/>
            <pc:sldMk cId="3651905281" sldId="259"/>
            <ac:spMk id="105" creationId="{177FC141-862D-4ABF-BB20-DBCB5079D98B}"/>
          </ac:spMkLst>
        </pc:spChg>
        <pc:spChg chg="mod">
          <ac:chgData name="Isam Ozaki" userId="49ea869227350fac" providerId="LiveId" clId="{3EE6959E-1DF0-4ED0-97C4-99A21321B98A}" dt="2020-04-02T03:29:15.088" v="92" actId="1076"/>
          <ac:spMkLst>
            <pc:docMk/>
            <pc:sldMk cId="3651905281" sldId="259"/>
            <ac:spMk id="106" creationId="{285E3825-2595-401B-AC21-2377DEA65EB8}"/>
          </ac:spMkLst>
        </pc:spChg>
        <pc:spChg chg="mod">
          <ac:chgData name="Isam Ozaki" userId="49ea869227350fac" providerId="LiveId" clId="{3EE6959E-1DF0-4ED0-97C4-99A21321B98A}" dt="2020-04-02T03:29:15.088" v="92" actId="1076"/>
          <ac:spMkLst>
            <pc:docMk/>
            <pc:sldMk cId="3651905281" sldId="259"/>
            <ac:spMk id="107" creationId="{5FEFC6E1-5339-4624-A819-3EDFF96CD1EA}"/>
          </ac:spMkLst>
        </pc:spChg>
        <pc:spChg chg="mod">
          <ac:chgData name="Isam Ozaki" userId="49ea869227350fac" providerId="LiveId" clId="{3EE6959E-1DF0-4ED0-97C4-99A21321B98A}" dt="2020-04-02T03:29:15.088" v="92" actId="1076"/>
          <ac:spMkLst>
            <pc:docMk/>
            <pc:sldMk cId="3651905281" sldId="259"/>
            <ac:spMk id="108" creationId="{5AE4CD79-FFFA-4175-9544-F4092B84B31F}"/>
          </ac:spMkLst>
        </pc:spChg>
        <pc:spChg chg="mod">
          <ac:chgData name="Isam Ozaki" userId="49ea869227350fac" providerId="LiveId" clId="{3EE6959E-1DF0-4ED0-97C4-99A21321B98A}" dt="2020-04-02T03:29:15.088" v="92" actId="1076"/>
          <ac:spMkLst>
            <pc:docMk/>
            <pc:sldMk cId="3651905281" sldId="259"/>
            <ac:spMk id="109" creationId="{F09A7C3E-D58A-4C62-AF8D-7AFA77435D51}"/>
          </ac:spMkLst>
        </pc:spChg>
        <pc:spChg chg="mod">
          <ac:chgData name="Isam Ozaki" userId="49ea869227350fac" providerId="LiveId" clId="{3EE6959E-1DF0-4ED0-97C4-99A21321B98A}" dt="2020-04-02T03:29:15.088" v="92" actId="1076"/>
          <ac:spMkLst>
            <pc:docMk/>
            <pc:sldMk cId="3651905281" sldId="259"/>
            <ac:spMk id="110" creationId="{4B270A51-7CFB-4A7E-ADA4-6098605DED23}"/>
          </ac:spMkLst>
        </pc:spChg>
        <pc:spChg chg="mod">
          <ac:chgData name="Isam Ozaki" userId="49ea869227350fac" providerId="LiveId" clId="{3EE6959E-1DF0-4ED0-97C4-99A21321B98A}" dt="2020-04-02T03:29:15.088" v="92" actId="1076"/>
          <ac:spMkLst>
            <pc:docMk/>
            <pc:sldMk cId="3651905281" sldId="259"/>
            <ac:spMk id="111" creationId="{D77F179E-9C6C-4D92-A8F5-C8476CB51AF5}"/>
          </ac:spMkLst>
        </pc:spChg>
        <pc:spChg chg="mod">
          <ac:chgData name="Isam Ozaki" userId="49ea869227350fac" providerId="LiveId" clId="{3EE6959E-1DF0-4ED0-97C4-99A21321B98A}" dt="2020-04-02T03:29:15.088" v="92" actId="1076"/>
          <ac:spMkLst>
            <pc:docMk/>
            <pc:sldMk cId="3651905281" sldId="259"/>
            <ac:spMk id="121" creationId="{C156711E-62EA-4362-8FA7-D5E2A841BED6}"/>
          </ac:spMkLst>
        </pc:spChg>
        <pc:spChg chg="mod">
          <ac:chgData name="Isam Ozaki" userId="49ea869227350fac" providerId="LiveId" clId="{3EE6959E-1DF0-4ED0-97C4-99A21321B98A}" dt="2020-04-02T03:29:15.088" v="92" actId="1076"/>
          <ac:spMkLst>
            <pc:docMk/>
            <pc:sldMk cId="3651905281" sldId="259"/>
            <ac:spMk id="122" creationId="{AA109EB9-28D1-48F7-8138-3EFDD5A3EB31}"/>
          </ac:spMkLst>
        </pc:spChg>
        <pc:spChg chg="mod">
          <ac:chgData name="Isam Ozaki" userId="49ea869227350fac" providerId="LiveId" clId="{3EE6959E-1DF0-4ED0-97C4-99A21321B98A}" dt="2020-04-02T03:29:15.088" v="92" actId="1076"/>
          <ac:spMkLst>
            <pc:docMk/>
            <pc:sldMk cId="3651905281" sldId="259"/>
            <ac:spMk id="123" creationId="{D70CD9FA-9708-4A7A-BF6B-BD1071C09100}"/>
          </ac:spMkLst>
        </pc:spChg>
        <pc:spChg chg="mod">
          <ac:chgData name="Isam Ozaki" userId="49ea869227350fac" providerId="LiveId" clId="{3EE6959E-1DF0-4ED0-97C4-99A21321B98A}" dt="2020-04-02T03:29:00.364" v="91" actId="1076"/>
          <ac:spMkLst>
            <pc:docMk/>
            <pc:sldMk cId="3651905281" sldId="259"/>
            <ac:spMk id="139" creationId="{71B28551-B7F6-443E-B7FA-B356E93741C5}"/>
          </ac:spMkLst>
        </pc:spChg>
        <pc:spChg chg="mod">
          <ac:chgData name="Isam Ozaki" userId="49ea869227350fac" providerId="LiveId" clId="{3EE6959E-1DF0-4ED0-97C4-99A21321B98A}" dt="2020-04-02T03:29:00.364" v="91" actId="1076"/>
          <ac:spMkLst>
            <pc:docMk/>
            <pc:sldMk cId="3651905281" sldId="259"/>
            <ac:spMk id="140" creationId="{D6781E7B-C179-43B6-B727-9C02A10A5979}"/>
          </ac:spMkLst>
        </pc:spChg>
        <pc:spChg chg="mod">
          <ac:chgData name="Isam Ozaki" userId="49ea869227350fac" providerId="LiveId" clId="{3EE6959E-1DF0-4ED0-97C4-99A21321B98A}" dt="2020-04-02T03:29:00.364" v="91" actId="1076"/>
          <ac:spMkLst>
            <pc:docMk/>
            <pc:sldMk cId="3651905281" sldId="259"/>
            <ac:spMk id="141" creationId="{BF7F0237-0AD3-4BD7-B2D5-2EF1A9A62A57}"/>
          </ac:spMkLst>
        </pc:spChg>
        <pc:spChg chg="mod">
          <ac:chgData name="Isam Ozaki" userId="49ea869227350fac" providerId="LiveId" clId="{3EE6959E-1DF0-4ED0-97C4-99A21321B98A}" dt="2020-04-02T03:29:00.364" v="91" actId="1076"/>
          <ac:spMkLst>
            <pc:docMk/>
            <pc:sldMk cId="3651905281" sldId="259"/>
            <ac:spMk id="142" creationId="{C39B7BDB-BB1B-4239-96CA-40EC4773580A}"/>
          </ac:spMkLst>
        </pc:spChg>
        <pc:spChg chg="mod">
          <ac:chgData name="Isam Ozaki" userId="49ea869227350fac" providerId="LiveId" clId="{3EE6959E-1DF0-4ED0-97C4-99A21321B98A}" dt="2020-04-02T03:29:00.364" v="91" actId="1076"/>
          <ac:spMkLst>
            <pc:docMk/>
            <pc:sldMk cId="3651905281" sldId="259"/>
            <ac:spMk id="144" creationId="{09C913B7-490B-466A-B123-56686A4AAF53}"/>
          </ac:spMkLst>
        </pc:spChg>
        <pc:grpChg chg="mod">
          <ac:chgData name="Isam Ozaki" userId="49ea869227350fac" providerId="LiveId" clId="{3EE6959E-1DF0-4ED0-97C4-99A21321B98A}" dt="2020-04-02T03:29:00.364" v="91" actId="1076"/>
          <ac:grpSpMkLst>
            <pc:docMk/>
            <pc:sldMk cId="3651905281" sldId="259"/>
            <ac:grpSpMk id="12" creationId="{066C9BF1-FD2E-4187-B0D5-FF77640A6E51}"/>
          </ac:grpSpMkLst>
        </pc:grpChg>
        <pc:grpChg chg="mod">
          <ac:chgData name="Isam Ozaki" userId="49ea869227350fac" providerId="LiveId" clId="{3EE6959E-1DF0-4ED0-97C4-99A21321B98A}" dt="2020-04-02T03:29:00.364" v="91" actId="1076"/>
          <ac:grpSpMkLst>
            <pc:docMk/>
            <pc:sldMk cId="3651905281" sldId="259"/>
            <ac:grpSpMk id="124" creationId="{AD89A3F8-707A-4ABD-ACAA-C1B06CCF3D55}"/>
          </ac:grpSpMkLst>
        </pc:grpChg>
        <pc:grpChg chg="mod">
          <ac:chgData name="Isam Ozaki" userId="49ea869227350fac" providerId="LiveId" clId="{3EE6959E-1DF0-4ED0-97C4-99A21321B98A}" dt="2020-04-02T03:29:00.364" v="91" actId="1076"/>
          <ac:grpSpMkLst>
            <pc:docMk/>
            <pc:sldMk cId="3651905281" sldId="259"/>
            <ac:grpSpMk id="127" creationId="{533B366F-E028-46A1-9474-D5610E12B6CB}"/>
          </ac:grpSpMkLst>
        </pc:grpChg>
        <pc:grpChg chg="mod">
          <ac:chgData name="Isam Ozaki" userId="49ea869227350fac" providerId="LiveId" clId="{3EE6959E-1DF0-4ED0-97C4-99A21321B98A}" dt="2020-04-02T03:29:00.364" v="91" actId="1076"/>
          <ac:grpSpMkLst>
            <pc:docMk/>
            <pc:sldMk cId="3651905281" sldId="259"/>
            <ac:grpSpMk id="130" creationId="{699D61FA-8342-4520-AC6D-B2143790B42B}"/>
          </ac:grpSpMkLst>
        </pc:grpChg>
        <pc:grpChg chg="mod">
          <ac:chgData name="Isam Ozaki" userId="49ea869227350fac" providerId="LiveId" clId="{3EE6959E-1DF0-4ED0-97C4-99A21321B98A}" dt="2020-04-02T03:29:00.364" v="91" actId="1076"/>
          <ac:grpSpMkLst>
            <pc:docMk/>
            <pc:sldMk cId="3651905281" sldId="259"/>
            <ac:grpSpMk id="133" creationId="{DADDAF61-CB6D-4E04-9FBB-2EB8DC06F73A}"/>
          </ac:grpSpMkLst>
        </pc:grpChg>
        <pc:grpChg chg="mod">
          <ac:chgData name="Isam Ozaki" userId="49ea869227350fac" providerId="LiveId" clId="{3EE6959E-1DF0-4ED0-97C4-99A21321B98A}" dt="2020-04-02T03:29:00.364" v="91" actId="1076"/>
          <ac:grpSpMkLst>
            <pc:docMk/>
            <pc:sldMk cId="3651905281" sldId="259"/>
            <ac:grpSpMk id="136" creationId="{9560D287-A553-4714-890B-67780BD58663}"/>
          </ac:grpSpMkLst>
        </pc:grpChg>
        <pc:picChg chg="mod">
          <ac:chgData name="Isam Ozaki" userId="49ea869227350fac" providerId="LiveId" clId="{3EE6959E-1DF0-4ED0-97C4-99A21321B98A}" dt="2020-04-02T03:28:19.016" v="89" actId="14826"/>
          <ac:picMkLst>
            <pc:docMk/>
            <pc:sldMk cId="3651905281" sldId="259"/>
            <ac:picMk id="9" creationId="{99F740FC-1439-4DB4-8B8A-D6A55A72C9C3}"/>
          </ac:picMkLst>
        </pc:picChg>
        <pc:picChg chg="del">
          <ac:chgData name="Isam Ozaki" userId="49ea869227350fac" providerId="LiveId" clId="{3EE6959E-1DF0-4ED0-97C4-99A21321B98A}" dt="2020-04-02T03:28:28.927" v="90" actId="478"/>
          <ac:picMkLst>
            <pc:docMk/>
            <pc:sldMk cId="3651905281" sldId="259"/>
            <ac:picMk id="15" creationId="{01DC3937-115B-4E88-BCBE-B124ACFE164E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2CEF982B-AD4C-47AA-8928-7E9917BA235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kumimoji="1" lang="ja-JP" altLang="en-US"/>
              <a:t>年　　　　月　　　　日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1A9B66B3-87B2-4E53-A55F-DD24BAE6170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66F36C-D8EC-4A2C-8578-B7536A0A70DF}" type="datetimeFigureOut">
              <a:rPr kumimoji="1" lang="ja-JP" altLang="en-US" smtClean="0"/>
              <a:t>2020/4/2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9218C2E3-F8DA-43DB-BBDA-F1D690F53E0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C091312D-1695-4528-8DBB-35CE7222E34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B86193-498F-4F0A-99C4-5E4BE302ABC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8713560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kumimoji="1" lang="ja-JP" altLang="en-US"/>
              <a:t>年　　　　月　　　　日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97383B-8CF8-41D1-B490-D0333F1BF37C}" type="datetimeFigureOut">
              <a:rPr kumimoji="1" lang="ja-JP" altLang="en-US" smtClean="0"/>
              <a:t>2020/4/2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5588B6-CAB9-42DF-AC37-8A08D99DD4A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7207190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787" y="8534400"/>
            <a:ext cx="6856214" cy="6096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0" y="8445755"/>
            <a:ext cx="6856214" cy="8534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7220" y="1011936"/>
            <a:ext cx="5657850" cy="475488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6000" spc="-38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8779" y="5940828"/>
            <a:ext cx="5657850" cy="1524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1800" cap="all" spc="150" baseline="0">
                <a:solidFill>
                  <a:schemeClr val="tx2"/>
                </a:solidFill>
                <a:latin typeface="+mj-lt"/>
              </a:defRPr>
            </a:lvl1pPr>
            <a:lvl2pPr marL="342900" indent="0" algn="ctr">
              <a:buNone/>
              <a:defRPr sz="18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625DB-79E3-4F96-9607-92E88C393CC3}" type="datetime1">
              <a:rPr kumimoji="1" lang="ja-JP" altLang="en-US" smtClean="0"/>
              <a:t>2020/4/2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TR</a:t>
            </a:r>
            <a:r>
              <a:rPr kumimoji="1" lang="ja-JP" altLang="en-US"/>
              <a:t>用プランニングシート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7943D-C064-4DF0-993A-095E4C17BC37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679308" y="5791200"/>
            <a:ext cx="555498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886784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FB29D-0734-477D-BD43-95940A3DB0DF}" type="datetime1">
              <a:rPr kumimoji="1" lang="ja-JP" altLang="en-US" smtClean="0"/>
              <a:t>2020/4/2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TR</a:t>
            </a:r>
            <a:r>
              <a:rPr kumimoji="1" lang="ja-JP" altLang="en-US"/>
              <a:t>用プランニングシート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7943D-C064-4DF0-993A-095E4C17BC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12185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787" y="8534400"/>
            <a:ext cx="6856214" cy="6096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0" y="8445755"/>
            <a:ext cx="6856214" cy="8534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49736"/>
            <a:ext cx="1478756" cy="7679864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49736"/>
            <a:ext cx="4350544" cy="7679864"/>
          </a:xfrm>
        </p:spPr>
        <p:txBody>
          <a:bodyPr vert="eaVert" lIns="45720" tIns="0" rIns="45720" bIns="0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1A0C8-CF09-4474-96F4-047E77F3E7D9}" type="datetime1">
              <a:rPr kumimoji="1" lang="ja-JP" altLang="en-US" smtClean="0"/>
              <a:t>2020/4/2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TR</a:t>
            </a:r>
            <a:r>
              <a:rPr kumimoji="1" lang="ja-JP" altLang="en-US"/>
              <a:t>用プランニングシート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7943D-C064-4DF0-993A-095E4C17BC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7681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A8AE9-84C1-4108-AF1D-C2EA1DB56DB2}" type="datetime1">
              <a:rPr kumimoji="1" lang="ja-JP" altLang="en-US" smtClean="0"/>
              <a:t>2020/4/2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TR</a:t>
            </a:r>
            <a:r>
              <a:rPr kumimoji="1" lang="ja-JP" altLang="en-US"/>
              <a:t>用プランニングシート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7943D-C064-4DF0-993A-095E4C17BC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681845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787" y="8534400"/>
            <a:ext cx="6856214" cy="6096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0" y="8445755"/>
            <a:ext cx="6856214" cy="8534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7220" y="1011936"/>
            <a:ext cx="5657850" cy="475488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6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7220" y="5937504"/>
            <a:ext cx="5657850" cy="1524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1800" cap="all" spc="150" baseline="0">
                <a:solidFill>
                  <a:schemeClr val="tx2"/>
                </a:solidFill>
                <a:latin typeface="+mj-lt"/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79A71-E340-472B-80A9-89D358C14803}" type="datetime1">
              <a:rPr kumimoji="1" lang="ja-JP" altLang="en-US" smtClean="0"/>
              <a:t>2020/4/2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TR</a:t>
            </a:r>
            <a:r>
              <a:rPr kumimoji="1" lang="ja-JP" altLang="en-US"/>
              <a:t>用プランニングシート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7943D-C064-4DF0-993A-095E4C17BC37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679308" y="5791200"/>
            <a:ext cx="555498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912001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617220" y="382139"/>
            <a:ext cx="5657850" cy="193434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17220" y="2460981"/>
            <a:ext cx="2777490" cy="5364479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97580" y="2460980"/>
            <a:ext cx="2777490" cy="536448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A34A7-62ED-4DD6-B6B2-EB320A1DB36B}" type="datetime1">
              <a:rPr kumimoji="1" lang="ja-JP" altLang="en-US" smtClean="0"/>
              <a:t>2020/4/2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TR</a:t>
            </a:r>
            <a:r>
              <a:rPr kumimoji="1" lang="ja-JP" altLang="en-US"/>
              <a:t>用プランニングシート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7943D-C064-4DF0-993A-095E4C17BC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56240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617220" y="382139"/>
            <a:ext cx="5657850" cy="193434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7220" y="2461403"/>
            <a:ext cx="2777490" cy="981709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1500" b="0" cap="all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" y="3443113"/>
            <a:ext cx="2777490" cy="438234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97580" y="2461403"/>
            <a:ext cx="2777490" cy="981709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1500" b="0" cap="all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97580" y="3443112"/>
            <a:ext cx="2777490" cy="438234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00800-431A-4D48-995E-C06E0EB96A10}" type="datetime1">
              <a:rPr kumimoji="1" lang="ja-JP" altLang="en-US" smtClean="0"/>
              <a:t>2020/4/2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TR</a:t>
            </a:r>
            <a:r>
              <a:rPr kumimoji="1" lang="ja-JP" altLang="en-US"/>
              <a:t>用プランニングシート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7943D-C064-4DF0-993A-095E4C17BC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76843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16A98-2179-4434-9BF1-3E3C5E2F01C4}" type="datetime1">
              <a:rPr kumimoji="1" lang="ja-JP" altLang="en-US" smtClean="0"/>
              <a:t>2020/4/2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TR</a:t>
            </a:r>
            <a:r>
              <a:rPr kumimoji="1" lang="ja-JP" altLang="en-US"/>
              <a:t>用プランニングシート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7943D-C064-4DF0-993A-095E4C17BC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371150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787" y="8534400"/>
            <a:ext cx="6856214" cy="6096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0" y="8445755"/>
            <a:ext cx="6856214" cy="8534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E618E-527E-4729-AD6D-7B0AF07F2FAB}" type="datetime1">
              <a:rPr kumimoji="1" lang="ja-JP" altLang="en-US" smtClean="0"/>
              <a:t>2020/4/2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kumimoji="1" lang="en-US" altLang="ja-JP"/>
              <a:t>TR</a:t>
            </a:r>
            <a:r>
              <a:rPr kumimoji="1" lang="ja-JP" altLang="en-US"/>
              <a:t>用プランニングシート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7943D-C064-4DF0-993A-095E4C17BC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933690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0" y="0"/>
            <a:ext cx="2278570" cy="9144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2272540" y="0"/>
            <a:ext cx="36005" cy="9144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175" y="792479"/>
            <a:ext cx="1800225" cy="3048000"/>
          </a:xfrm>
        </p:spPr>
        <p:txBody>
          <a:bodyPr anchor="b">
            <a:normAutofit/>
          </a:bodyPr>
          <a:lstStyle>
            <a:lvl1pPr>
              <a:defRPr sz="2700" b="0">
                <a:solidFill>
                  <a:srgbClr val="FFFFFF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00338" y="975360"/>
            <a:ext cx="3651885" cy="70104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7175" y="3901440"/>
            <a:ext cx="1800225" cy="4505499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125">
                <a:solidFill>
                  <a:srgbClr val="FFFFFF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61851" y="8613049"/>
            <a:ext cx="1472912" cy="486833"/>
          </a:xfrm>
        </p:spPr>
        <p:txBody>
          <a:bodyPr/>
          <a:lstStyle>
            <a:lvl1pPr algn="l">
              <a:defRPr/>
            </a:lvl1pPr>
          </a:lstStyle>
          <a:p>
            <a:fld id="{4551170E-0D3F-418B-9B99-DAEA084A8644}" type="datetime1">
              <a:rPr kumimoji="1" lang="ja-JP" altLang="en-US" smtClean="0"/>
              <a:t>2020/4/2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700337" y="8613049"/>
            <a:ext cx="2614613" cy="486833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kumimoji="1" lang="en-US" altLang="ja-JP"/>
              <a:t>TR</a:t>
            </a:r>
            <a:r>
              <a:rPr kumimoji="1" lang="ja-JP" altLang="en-US"/>
              <a:t>用プランニングシート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957943D-C064-4DF0-993A-095E4C17BC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23032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" y="6604000"/>
            <a:ext cx="6856214" cy="2540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" y="6553435"/>
            <a:ext cx="6856214" cy="8534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7220" y="6766560"/>
            <a:ext cx="5692140" cy="1097280"/>
          </a:xfrm>
        </p:spPr>
        <p:txBody>
          <a:bodyPr tIns="0" bIns="0" anchor="b">
            <a:noAutofit/>
          </a:bodyPr>
          <a:lstStyle>
            <a:lvl1pPr>
              <a:defRPr sz="2700" b="0">
                <a:solidFill>
                  <a:srgbClr val="FFFFFF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" y="0"/>
            <a:ext cx="6857992" cy="6553435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7220" y="7876032"/>
            <a:ext cx="5692140" cy="79248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450"/>
              </a:spcAft>
              <a:buNone/>
              <a:defRPr sz="1125">
                <a:solidFill>
                  <a:srgbClr val="FFFFFF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700AB-7FEB-40A3-8169-D286C68107C8}" type="datetime1">
              <a:rPr kumimoji="1" lang="ja-JP" altLang="en-US" smtClean="0"/>
              <a:t>2020/4/2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TR</a:t>
            </a:r>
            <a:r>
              <a:rPr kumimoji="1" lang="ja-JP" altLang="en-US"/>
              <a:t>用プランニングシート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7943D-C064-4DF0-993A-095E4C17BC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67254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8534400"/>
            <a:ext cx="6858001" cy="6096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8445755"/>
            <a:ext cx="6858001" cy="8864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17220" y="382139"/>
            <a:ext cx="5657850" cy="193434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7219" y="2460979"/>
            <a:ext cx="5657851" cy="536448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1" y="8613049"/>
            <a:ext cx="1390652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rgbClr val="FFFFFF"/>
                </a:solidFill>
              </a:defRPr>
            </a:lvl1pPr>
          </a:lstStyle>
          <a:p>
            <a:fld id="{420C6AC9-5CDB-4CD9-963B-5ACECD093C1D}" type="datetime1">
              <a:rPr kumimoji="1" lang="ja-JP" altLang="en-US" smtClean="0"/>
              <a:t>2020/4/2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73480" y="8613049"/>
            <a:ext cx="2712827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 cap="all" baseline="0">
                <a:solidFill>
                  <a:srgbClr val="FFFFFF"/>
                </a:solidFill>
              </a:defRPr>
            </a:lvl1pPr>
          </a:lstStyle>
          <a:p>
            <a:r>
              <a:rPr kumimoji="1" lang="en-US" altLang="ja-JP"/>
              <a:t>TR</a:t>
            </a:r>
            <a:r>
              <a:rPr kumimoji="1" lang="ja-JP" altLang="en-US"/>
              <a:t>用プランニングシート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569009" y="8613049"/>
            <a:ext cx="738014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88">
                <a:solidFill>
                  <a:srgbClr val="FFFFFF"/>
                </a:solidFill>
              </a:defRPr>
            </a:lvl1pPr>
          </a:lstStyle>
          <a:p>
            <a:fld id="{C957943D-C064-4DF0-993A-095E4C17BC37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671362" y="2317127"/>
            <a:ext cx="5606415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928033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1" r:id="rId1"/>
    <p:sldLayoutId id="2147483762" r:id="rId2"/>
    <p:sldLayoutId id="2147483763" r:id="rId3"/>
    <p:sldLayoutId id="2147483764" r:id="rId4"/>
    <p:sldLayoutId id="2147483765" r:id="rId5"/>
    <p:sldLayoutId id="2147483766" r:id="rId6"/>
    <p:sldLayoutId id="2147483767" r:id="rId7"/>
    <p:sldLayoutId id="2147483768" r:id="rId8"/>
    <p:sldLayoutId id="2147483769" r:id="rId9"/>
    <p:sldLayoutId id="2147483770" r:id="rId10"/>
    <p:sldLayoutId id="2147483771" r:id="rId11"/>
  </p:sldLayoutIdLst>
  <p:hf sldNum="0" hdr="0" dt="0"/>
  <p:txStyles>
    <p:titleStyle>
      <a:lvl1pPr algn="l" defTabSz="685800" rtl="0" eaLnBrk="1" latinLnBrk="0" hangingPunct="1">
        <a:lnSpc>
          <a:spcPct val="85000"/>
        </a:lnSpc>
        <a:spcBef>
          <a:spcPct val="0"/>
        </a:spcBef>
        <a:buNone/>
        <a:defRPr kumimoji="1" sz="3600" kern="1200" spc="-38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68580" indent="-68580" algn="l" defTabSz="685800" rtl="0" eaLnBrk="1" latinLnBrk="0" hangingPunct="1">
        <a:lnSpc>
          <a:spcPct val="90000"/>
        </a:lnSpc>
        <a:spcBef>
          <a:spcPts val="900"/>
        </a:spcBef>
        <a:spcAft>
          <a:spcPts val="15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kumimoji="1" sz="15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288036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kumimoji="1" sz="13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425196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kumimoji="1"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562356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kumimoji="1"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699516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kumimoji="1"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825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kumimoji="1"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975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kumimoji="1"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125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kumimoji="1"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275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kumimoji="1"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149D56C-7E21-45DB-9FB2-5D7460FB56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ja-JP" altLang="en-US" sz="2400" dirty="0"/>
              <a:t>例）</a:t>
            </a:r>
            <a:br>
              <a:rPr lang="en-US" altLang="ja-JP" sz="2400" dirty="0"/>
            </a:br>
            <a:r>
              <a:rPr lang="en-US" altLang="ja-JP" sz="2400" dirty="0"/>
              <a:t>2020</a:t>
            </a:r>
            <a:r>
              <a:rPr lang="ja-JP" altLang="en-US" sz="2400" dirty="0"/>
              <a:t>年</a:t>
            </a:r>
            <a:r>
              <a:rPr lang="en-US" altLang="ja-JP" sz="2400" dirty="0"/>
              <a:t>4</a:t>
            </a:r>
            <a:r>
              <a:rPr lang="ja-JP" altLang="en-US" sz="2400" dirty="0"/>
              <a:t>月</a:t>
            </a:r>
            <a:r>
              <a:rPr lang="en-US" altLang="ja-JP" sz="2400" dirty="0"/>
              <a:t>1</a:t>
            </a:r>
            <a:r>
              <a:rPr lang="ja-JP" altLang="en-US" sz="2400" dirty="0"/>
              <a:t>日</a:t>
            </a:r>
            <a:br>
              <a:rPr kumimoji="1" lang="en-US" altLang="ja-JP" sz="2400" dirty="0"/>
            </a:br>
            <a:r>
              <a:rPr kumimoji="1" lang="en-US" altLang="ja-JP" sz="2400" dirty="0"/>
              <a:t>TR</a:t>
            </a:r>
            <a:r>
              <a:rPr kumimoji="1" lang="ja-JP" altLang="en-US" sz="2400" dirty="0"/>
              <a:t>テーマ：定位置攻撃　</a:t>
            </a:r>
            <a:r>
              <a:rPr kumimoji="1" lang="en-US" altLang="ja-JP" sz="2400" dirty="0"/>
              <a:t>2x2</a:t>
            </a:r>
            <a:r>
              <a:rPr lang="en-US" altLang="ja-JP" sz="2400" dirty="0"/>
              <a:t>+GK</a:t>
            </a:r>
            <a:r>
              <a:rPr lang="ja-JP" altLang="en-US" sz="2400" dirty="0"/>
              <a:t>　プラクティス</a:t>
            </a:r>
            <a:br>
              <a:rPr kumimoji="1" lang="en-US" altLang="ja-JP" sz="2400" dirty="0"/>
            </a:br>
            <a:r>
              <a:rPr kumimoji="1" lang="ja-JP" altLang="en-US" sz="2400" dirty="0"/>
              <a:t>目標：二人組の戦術手段を習得する</a:t>
            </a:r>
            <a:br>
              <a:rPr kumimoji="1" lang="en-US" altLang="ja-JP" sz="2400" dirty="0"/>
            </a:br>
            <a:r>
              <a:rPr kumimoji="1" lang="ja-JP" altLang="en-US" sz="2400" dirty="0"/>
              <a:t>キーファクター：二人組戦術、引きつける、フェイント、デスマルケ、スペース、パスの質</a:t>
            </a:r>
          </a:p>
        </p:txBody>
      </p:sp>
      <p:pic>
        <p:nvPicPr>
          <p:cNvPr id="9" name="コンテンツ プレースホルダー 8">
            <a:extLst>
              <a:ext uri="{FF2B5EF4-FFF2-40B4-BE49-F238E27FC236}">
                <a16:creationId xmlns:a16="http://schemas.microsoft.com/office/drawing/2014/main" id="{99F740FC-1439-4DB4-8B8A-D6A55A72C9C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89501" y="2421026"/>
            <a:ext cx="2818861" cy="5353467"/>
          </a:xfrm>
        </p:spPr>
      </p:pic>
      <p:sp>
        <p:nvSpPr>
          <p:cNvPr id="78" name="Oval 262" descr="市松模様 (小)">
            <a:extLst>
              <a:ext uri="{FF2B5EF4-FFF2-40B4-BE49-F238E27FC236}">
                <a16:creationId xmlns:a16="http://schemas.microsoft.com/office/drawing/2014/main" id="{7805B16E-BB08-40F5-AC29-BD86C68ED03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331308" y="6921747"/>
            <a:ext cx="173975" cy="171647"/>
          </a:xfrm>
          <a:prstGeom prst="ellipse">
            <a:avLst/>
          </a:prstGeom>
          <a:pattFill prst="solidDmnd">
            <a:fgClr>
              <a:srgbClr val="000000"/>
            </a:fgClr>
            <a:bgClr>
              <a:srgbClr val="FFFFFF"/>
            </a:bgClr>
          </a:patt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" name="楕円 7">
            <a:extLst>
              <a:ext uri="{FF2B5EF4-FFF2-40B4-BE49-F238E27FC236}">
                <a16:creationId xmlns:a16="http://schemas.microsoft.com/office/drawing/2014/main" id="{032B2238-EB4C-4D1E-AE01-E470554C34B8}"/>
              </a:ext>
            </a:extLst>
          </p:cNvPr>
          <p:cNvSpPr/>
          <p:nvPr/>
        </p:nvSpPr>
        <p:spPr>
          <a:xfrm>
            <a:off x="1936320" y="6356861"/>
            <a:ext cx="274320" cy="27432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１</a:t>
            </a:r>
          </a:p>
        </p:txBody>
      </p:sp>
      <p:sp>
        <p:nvSpPr>
          <p:cNvPr id="100" name="楕円 99">
            <a:extLst>
              <a:ext uri="{FF2B5EF4-FFF2-40B4-BE49-F238E27FC236}">
                <a16:creationId xmlns:a16="http://schemas.microsoft.com/office/drawing/2014/main" id="{9698891C-7009-42AF-861D-C5AE043C1B4C}"/>
              </a:ext>
            </a:extLst>
          </p:cNvPr>
          <p:cNvSpPr/>
          <p:nvPr/>
        </p:nvSpPr>
        <p:spPr>
          <a:xfrm>
            <a:off x="912426" y="5718959"/>
            <a:ext cx="274320" cy="27432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２</a:t>
            </a:r>
          </a:p>
        </p:txBody>
      </p:sp>
      <p:sp>
        <p:nvSpPr>
          <p:cNvPr id="101" name="楕円 100">
            <a:extLst>
              <a:ext uri="{FF2B5EF4-FFF2-40B4-BE49-F238E27FC236}">
                <a16:creationId xmlns:a16="http://schemas.microsoft.com/office/drawing/2014/main" id="{DB058E33-0825-4FDA-BA9C-20B9B96E1A00}"/>
              </a:ext>
            </a:extLst>
          </p:cNvPr>
          <p:cNvSpPr/>
          <p:nvPr/>
        </p:nvSpPr>
        <p:spPr>
          <a:xfrm>
            <a:off x="3038675" y="5860143"/>
            <a:ext cx="274320" cy="27432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３</a:t>
            </a:r>
          </a:p>
        </p:txBody>
      </p:sp>
      <p:sp>
        <p:nvSpPr>
          <p:cNvPr id="102" name="楕円 101">
            <a:extLst>
              <a:ext uri="{FF2B5EF4-FFF2-40B4-BE49-F238E27FC236}">
                <a16:creationId xmlns:a16="http://schemas.microsoft.com/office/drawing/2014/main" id="{DE2F428B-D16A-429B-BB4E-C7BDBDBF78C0}"/>
              </a:ext>
            </a:extLst>
          </p:cNvPr>
          <p:cNvSpPr/>
          <p:nvPr/>
        </p:nvSpPr>
        <p:spPr>
          <a:xfrm>
            <a:off x="1538595" y="7058907"/>
            <a:ext cx="274320" cy="27432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４</a:t>
            </a:r>
          </a:p>
        </p:txBody>
      </p:sp>
      <p:sp>
        <p:nvSpPr>
          <p:cNvPr id="103" name="楕円 102">
            <a:extLst>
              <a:ext uri="{FF2B5EF4-FFF2-40B4-BE49-F238E27FC236}">
                <a16:creationId xmlns:a16="http://schemas.microsoft.com/office/drawing/2014/main" id="{B035656E-62F8-4D83-9D2D-1AA7196AF147}"/>
              </a:ext>
            </a:extLst>
          </p:cNvPr>
          <p:cNvSpPr/>
          <p:nvPr/>
        </p:nvSpPr>
        <p:spPr>
          <a:xfrm>
            <a:off x="2411667" y="7407818"/>
            <a:ext cx="274320" cy="27432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５</a:t>
            </a:r>
          </a:p>
        </p:txBody>
      </p:sp>
      <p:sp>
        <p:nvSpPr>
          <p:cNvPr id="104" name="楕円 103">
            <a:extLst>
              <a:ext uri="{FF2B5EF4-FFF2-40B4-BE49-F238E27FC236}">
                <a16:creationId xmlns:a16="http://schemas.microsoft.com/office/drawing/2014/main" id="{02D9E59D-39B8-4B60-B24B-4C31BAE51212}"/>
              </a:ext>
            </a:extLst>
          </p:cNvPr>
          <p:cNvSpPr/>
          <p:nvPr/>
        </p:nvSpPr>
        <p:spPr>
          <a:xfrm>
            <a:off x="1957271" y="3658279"/>
            <a:ext cx="274320" cy="27432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１</a:t>
            </a:r>
          </a:p>
        </p:txBody>
      </p:sp>
      <p:sp>
        <p:nvSpPr>
          <p:cNvPr id="105" name="楕円 104">
            <a:extLst>
              <a:ext uri="{FF2B5EF4-FFF2-40B4-BE49-F238E27FC236}">
                <a16:creationId xmlns:a16="http://schemas.microsoft.com/office/drawing/2014/main" id="{177FC141-862D-4ABF-BB20-DBCB5079D98B}"/>
              </a:ext>
            </a:extLst>
          </p:cNvPr>
          <p:cNvSpPr/>
          <p:nvPr/>
        </p:nvSpPr>
        <p:spPr>
          <a:xfrm>
            <a:off x="1314973" y="5303330"/>
            <a:ext cx="274320" cy="27432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２</a:t>
            </a:r>
          </a:p>
        </p:txBody>
      </p:sp>
      <p:sp>
        <p:nvSpPr>
          <p:cNvPr id="106" name="楕円 105">
            <a:extLst>
              <a:ext uri="{FF2B5EF4-FFF2-40B4-BE49-F238E27FC236}">
                <a16:creationId xmlns:a16="http://schemas.microsoft.com/office/drawing/2014/main" id="{285E3825-2595-401B-AC21-2377DEA65EB8}"/>
              </a:ext>
            </a:extLst>
          </p:cNvPr>
          <p:cNvSpPr/>
          <p:nvPr/>
        </p:nvSpPr>
        <p:spPr>
          <a:xfrm>
            <a:off x="2274507" y="5258006"/>
            <a:ext cx="274320" cy="27432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３</a:t>
            </a:r>
          </a:p>
        </p:txBody>
      </p:sp>
      <p:sp>
        <p:nvSpPr>
          <p:cNvPr id="107" name="楕円 106">
            <a:extLst>
              <a:ext uri="{FF2B5EF4-FFF2-40B4-BE49-F238E27FC236}">
                <a16:creationId xmlns:a16="http://schemas.microsoft.com/office/drawing/2014/main" id="{5FEFC6E1-5339-4624-A819-3EDFF96CD1EA}"/>
              </a:ext>
            </a:extLst>
          </p:cNvPr>
          <p:cNvSpPr/>
          <p:nvPr/>
        </p:nvSpPr>
        <p:spPr>
          <a:xfrm>
            <a:off x="1711339" y="8079084"/>
            <a:ext cx="274320" cy="27432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４</a:t>
            </a:r>
          </a:p>
        </p:txBody>
      </p:sp>
      <p:sp>
        <p:nvSpPr>
          <p:cNvPr id="108" name="楕円 107">
            <a:extLst>
              <a:ext uri="{FF2B5EF4-FFF2-40B4-BE49-F238E27FC236}">
                <a16:creationId xmlns:a16="http://schemas.microsoft.com/office/drawing/2014/main" id="{5AE4CD79-FFFA-4175-9544-F4092B84B31F}"/>
              </a:ext>
            </a:extLst>
          </p:cNvPr>
          <p:cNvSpPr/>
          <p:nvPr/>
        </p:nvSpPr>
        <p:spPr>
          <a:xfrm>
            <a:off x="1314973" y="8106752"/>
            <a:ext cx="274320" cy="27432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５</a:t>
            </a:r>
          </a:p>
        </p:txBody>
      </p:sp>
      <p:sp>
        <p:nvSpPr>
          <p:cNvPr id="109" name="Oval 262" descr="市松模様 (小)">
            <a:extLst>
              <a:ext uri="{FF2B5EF4-FFF2-40B4-BE49-F238E27FC236}">
                <a16:creationId xmlns:a16="http://schemas.microsoft.com/office/drawing/2014/main" id="{F09A7C3E-D58A-4C62-AF8D-7AFA77435D51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920456" y="6969532"/>
            <a:ext cx="173975" cy="171647"/>
          </a:xfrm>
          <a:prstGeom prst="ellipse">
            <a:avLst/>
          </a:prstGeom>
          <a:pattFill prst="solidDmnd">
            <a:fgClr>
              <a:srgbClr val="000000"/>
            </a:fgClr>
            <a:bgClr>
              <a:srgbClr val="FFFFFF"/>
            </a:bgClr>
          </a:patt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10" name="Oval 262" descr="市松模様 (小)">
            <a:extLst>
              <a:ext uri="{FF2B5EF4-FFF2-40B4-BE49-F238E27FC236}">
                <a16:creationId xmlns:a16="http://schemas.microsoft.com/office/drawing/2014/main" id="{4B270A51-7CFB-4A7E-ADA4-6098605DED2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168152" y="6289628"/>
            <a:ext cx="173975" cy="171647"/>
          </a:xfrm>
          <a:prstGeom prst="ellipse">
            <a:avLst/>
          </a:prstGeom>
          <a:pattFill prst="solidDmnd">
            <a:fgClr>
              <a:srgbClr val="000000"/>
            </a:fgClr>
            <a:bgClr>
              <a:srgbClr val="FFFFFF"/>
            </a:bgClr>
          </a:patt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11" name="楕円 110">
            <a:extLst>
              <a:ext uri="{FF2B5EF4-FFF2-40B4-BE49-F238E27FC236}">
                <a16:creationId xmlns:a16="http://schemas.microsoft.com/office/drawing/2014/main" id="{D77F179E-9C6C-4D92-A8F5-C8476CB51AF5}"/>
              </a:ext>
            </a:extLst>
          </p:cNvPr>
          <p:cNvSpPr/>
          <p:nvPr/>
        </p:nvSpPr>
        <p:spPr>
          <a:xfrm>
            <a:off x="629719" y="8105438"/>
            <a:ext cx="274320" cy="27432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６</a:t>
            </a:r>
          </a:p>
        </p:txBody>
      </p:sp>
      <p:sp>
        <p:nvSpPr>
          <p:cNvPr id="121" name="楕円 120">
            <a:extLst>
              <a:ext uri="{FF2B5EF4-FFF2-40B4-BE49-F238E27FC236}">
                <a16:creationId xmlns:a16="http://schemas.microsoft.com/office/drawing/2014/main" id="{C156711E-62EA-4362-8FA7-D5E2A841BED6}"/>
              </a:ext>
            </a:extLst>
          </p:cNvPr>
          <p:cNvSpPr/>
          <p:nvPr/>
        </p:nvSpPr>
        <p:spPr>
          <a:xfrm>
            <a:off x="965062" y="8069391"/>
            <a:ext cx="274320" cy="27432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７</a:t>
            </a:r>
          </a:p>
        </p:txBody>
      </p:sp>
      <p:sp>
        <p:nvSpPr>
          <p:cNvPr id="122" name="楕円 121">
            <a:extLst>
              <a:ext uri="{FF2B5EF4-FFF2-40B4-BE49-F238E27FC236}">
                <a16:creationId xmlns:a16="http://schemas.microsoft.com/office/drawing/2014/main" id="{AA109EB9-28D1-48F7-8138-3EFDD5A3EB31}"/>
              </a:ext>
            </a:extLst>
          </p:cNvPr>
          <p:cNvSpPr/>
          <p:nvPr/>
        </p:nvSpPr>
        <p:spPr>
          <a:xfrm>
            <a:off x="2342127" y="7093394"/>
            <a:ext cx="274320" cy="274320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６</a:t>
            </a:r>
          </a:p>
        </p:txBody>
      </p:sp>
      <p:sp>
        <p:nvSpPr>
          <p:cNvPr id="123" name="楕円 122">
            <a:extLst>
              <a:ext uri="{FF2B5EF4-FFF2-40B4-BE49-F238E27FC236}">
                <a16:creationId xmlns:a16="http://schemas.microsoft.com/office/drawing/2014/main" id="{D70CD9FA-9708-4A7A-BF6B-BD1071C09100}"/>
              </a:ext>
            </a:extLst>
          </p:cNvPr>
          <p:cNvSpPr/>
          <p:nvPr/>
        </p:nvSpPr>
        <p:spPr>
          <a:xfrm>
            <a:off x="1494708" y="7385596"/>
            <a:ext cx="274320" cy="274320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７</a:t>
            </a:r>
          </a:p>
        </p:txBody>
      </p:sp>
      <p:grpSp>
        <p:nvGrpSpPr>
          <p:cNvPr id="12" name="グループ化 11">
            <a:extLst>
              <a:ext uri="{FF2B5EF4-FFF2-40B4-BE49-F238E27FC236}">
                <a16:creationId xmlns:a16="http://schemas.microsoft.com/office/drawing/2014/main" id="{066C9BF1-FD2E-4187-B0D5-FF77640A6E51}"/>
              </a:ext>
            </a:extLst>
          </p:cNvPr>
          <p:cNvGrpSpPr/>
          <p:nvPr/>
        </p:nvGrpSpPr>
        <p:grpSpPr>
          <a:xfrm>
            <a:off x="5219485" y="8053694"/>
            <a:ext cx="227937" cy="304800"/>
            <a:chOff x="2651760" y="568960"/>
            <a:chExt cx="873760" cy="1168400"/>
          </a:xfrm>
        </p:grpSpPr>
        <p:sp>
          <p:nvSpPr>
            <p:cNvPr id="10" name="二等辺三角形 9">
              <a:extLst>
                <a:ext uri="{FF2B5EF4-FFF2-40B4-BE49-F238E27FC236}">
                  <a16:creationId xmlns:a16="http://schemas.microsoft.com/office/drawing/2014/main" id="{B700DC51-F843-44BA-B156-C30BAFF8DF40}"/>
                </a:ext>
              </a:extLst>
            </p:cNvPr>
            <p:cNvSpPr/>
            <p:nvPr/>
          </p:nvSpPr>
          <p:spPr>
            <a:xfrm>
              <a:off x="2766060" y="568960"/>
              <a:ext cx="645160" cy="1076960"/>
            </a:xfrm>
            <a:prstGeom prst="triangle">
              <a:avLst/>
            </a:prstGeom>
            <a:solidFill>
              <a:srgbClr val="FF0000"/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" name="正方形/長方形 10">
              <a:extLst>
                <a:ext uri="{FF2B5EF4-FFF2-40B4-BE49-F238E27FC236}">
                  <a16:creationId xmlns:a16="http://schemas.microsoft.com/office/drawing/2014/main" id="{E02FE537-E214-4634-B1D3-0DC6308B9100}"/>
                </a:ext>
              </a:extLst>
            </p:cNvPr>
            <p:cNvSpPr/>
            <p:nvPr/>
          </p:nvSpPr>
          <p:spPr>
            <a:xfrm>
              <a:off x="2651760" y="1645920"/>
              <a:ext cx="873760" cy="91440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24" name="グループ化 123">
            <a:extLst>
              <a:ext uri="{FF2B5EF4-FFF2-40B4-BE49-F238E27FC236}">
                <a16:creationId xmlns:a16="http://schemas.microsoft.com/office/drawing/2014/main" id="{AD89A3F8-707A-4ABD-ACAA-C1B06CCF3D55}"/>
              </a:ext>
            </a:extLst>
          </p:cNvPr>
          <p:cNvGrpSpPr/>
          <p:nvPr/>
        </p:nvGrpSpPr>
        <p:grpSpPr>
          <a:xfrm>
            <a:off x="3898477" y="8095279"/>
            <a:ext cx="227937" cy="304800"/>
            <a:chOff x="2651760" y="568960"/>
            <a:chExt cx="873760" cy="1168400"/>
          </a:xfrm>
        </p:grpSpPr>
        <p:sp>
          <p:nvSpPr>
            <p:cNvPr id="125" name="二等辺三角形 124">
              <a:extLst>
                <a:ext uri="{FF2B5EF4-FFF2-40B4-BE49-F238E27FC236}">
                  <a16:creationId xmlns:a16="http://schemas.microsoft.com/office/drawing/2014/main" id="{7E35793C-58AB-4024-B469-1C9CA22D06D5}"/>
                </a:ext>
              </a:extLst>
            </p:cNvPr>
            <p:cNvSpPr/>
            <p:nvPr/>
          </p:nvSpPr>
          <p:spPr>
            <a:xfrm>
              <a:off x="2766060" y="568960"/>
              <a:ext cx="645160" cy="1076960"/>
            </a:xfrm>
            <a:prstGeom prst="triangle">
              <a:avLst/>
            </a:prstGeom>
            <a:solidFill>
              <a:srgbClr val="FF0000"/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6" name="正方形/長方形 125">
              <a:extLst>
                <a:ext uri="{FF2B5EF4-FFF2-40B4-BE49-F238E27FC236}">
                  <a16:creationId xmlns:a16="http://schemas.microsoft.com/office/drawing/2014/main" id="{FFC49094-80A8-44B9-ABCC-5B2830623ED0}"/>
                </a:ext>
              </a:extLst>
            </p:cNvPr>
            <p:cNvSpPr/>
            <p:nvPr/>
          </p:nvSpPr>
          <p:spPr>
            <a:xfrm>
              <a:off x="2651760" y="1645920"/>
              <a:ext cx="873760" cy="91440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27" name="グループ化 126">
            <a:extLst>
              <a:ext uri="{FF2B5EF4-FFF2-40B4-BE49-F238E27FC236}">
                <a16:creationId xmlns:a16="http://schemas.microsoft.com/office/drawing/2014/main" id="{533B366F-E028-46A1-9474-D5610E12B6CB}"/>
              </a:ext>
            </a:extLst>
          </p:cNvPr>
          <p:cNvGrpSpPr/>
          <p:nvPr/>
        </p:nvGrpSpPr>
        <p:grpSpPr>
          <a:xfrm>
            <a:off x="4583731" y="8096299"/>
            <a:ext cx="227937" cy="304800"/>
            <a:chOff x="2651760" y="568960"/>
            <a:chExt cx="873760" cy="1168400"/>
          </a:xfrm>
        </p:grpSpPr>
        <p:sp>
          <p:nvSpPr>
            <p:cNvPr id="128" name="二等辺三角形 127">
              <a:extLst>
                <a:ext uri="{FF2B5EF4-FFF2-40B4-BE49-F238E27FC236}">
                  <a16:creationId xmlns:a16="http://schemas.microsoft.com/office/drawing/2014/main" id="{D59A4729-9550-46F3-8B4B-759A63645C17}"/>
                </a:ext>
              </a:extLst>
            </p:cNvPr>
            <p:cNvSpPr/>
            <p:nvPr/>
          </p:nvSpPr>
          <p:spPr>
            <a:xfrm>
              <a:off x="2766060" y="568960"/>
              <a:ext cx="645160" cy="1076960"/>
            </a:xfrm>
            <a:prstGeom prst="triangle">
              <a:avLst/>
            </a:prstGeom>
            <a:solidFill>
              <a:srgbClr val="FF0000"/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9" name="正方形/長方形 128">
              <a:extLst>
                <a:ext uri="{FF2B5EF4-FFF2-40B4-BE49-F238E27FC236}">
                  <a16:creationId xmlns:a16="http://schemas.microsoft.com/office/drawing/2014/main" id="{35698F9F-6B86-4881-B3FA-ABB20C95C9DE}"/>
                </a:ext>
              </a:extLst>
            </p:cNvPr>
            <p:cNvSpPr/>
            <p:nvPr/>
          </p:nvSpPr>
          <p:spPr>
            <a:xfrm>
              <a:off x="2651760" y="1645920"/>
              <a:ext cx="873760" cy="91440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30" name="グループ化 129">
            <a:extLst>
              <a:ext uri="{FF2B5EF4-FFF2-40B4-BE49-F238E27FC236}">
                <a16:creationId xmlns:a16="http://schemas.microsoft.com/office/drawing/2014/main" id="{699D61FA-8342-4520-AC6D-B2143790B42B}"/>
              </a:ext>
            </a:extLst>
          </p:cNvPr>
          <p:cNvGrpSpPr/>
          <p:nvPr/>
        </p:nvGrpSpPr>
        <p:grpSpPr>
          <a:xfrm>
            <a:off x="4920848" y="8090198"/>
            <a:ext cx="227937" cy="304800"/>
            <a:chOff x="2651760" y="568960"/>
            <a:chExt cx="873760" cy="1168400"/>
          </a:xfrm>
        </p:grpSpPr>
        <p:sp>
          <p:nvSpPr>
            <p:cNvPr id="131" name="二等辺三角形 130">
              <a:extLst>
                <a:ext uri="{FF2B5EF4-FFF2-40B4-BE49-F238E27FC236}">
                  <a16:creationId xmlns:a16="http://schemas.microsoft.com/office/drawing/2014/main" id="{0EE332D0-6597-4778-8298-B7EF8056CAF2}"/>
                </a:ext>
              </a:extLst>
            </p:cNvPr>
            <p:cNvSpPr/>
            <p:nvPr/>
          </p:nvSpPr>
          <p:spPr>
            <a:xfrm>
              <a:off x="2766060" y="568960"/>
              <a:ext cx="645160" cy="1076960"/>
            </a:xfrm>
            <a:prstGeom prst="triangle">
              <a:avLst/>
            </a:prstGeom>
            <a:solidFill>
              <a:srgbClr val="FF0000"/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2" name="正方形/長方形 131">
              <a:extLst>
                <a:ext uri="{FF2B5EF4-FFF2-40B4-BE49-F238E27FC236}">
                  <a16:creationId xmlns:a16="http://schemas.microsoft.com/office/drawing/2014/main" id="{FE6AA0D9-97D9-4EF1-A0E5-A60CCC1723C3}"/>
                </a:ext>
              </a:extLst>
            </p:cNvPr>
            <p:cNvSpPr/>
            <p:nvPr/>
          </p:nvSpPr>
          <p:spPr>
            <a:xfrm>
              <a:off x="2651760" y="1645920"/>
              <a:ext cx="873760" cy="91440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33" name="グループ化 132">
            <a:extLst>
              <a:ext uri="{FF2B5EF4-FFF2-40B4-BE49-F238E27FC236}">
                <a16:creationId xmlns:a16="http://schemas.microsoft.com/office/drawing/2014/main" id="{DADDAF61-CB6D-4E04-9FBB-2EB8DC06F73A}"/>
              </a:ext>
            </a:extLst>
          </p:cNvPr>
          <p:cNvGrpSpPr/>
          <p:nvPr/>
        </p:nvGrpSpPr>
        <p:grpSpPr>
          <a:xfrm>
            <a:off x="3586263" y="8119133"/>
            <a:ext cx="227937" cy="304800"/>
            <a:chOff x="2651760" y="568960"/>
            <a:chExt cx="873760" cy="1168400"/>
          </a:xfrm>
        </p:grpSpPr>
        <p:sp>
          <p:nvSpPr>
            <p:cNvPr id="134" name="二等辺三角形 133">
              <a:extLst>
                <a:ext uri="{FF2B5EF4-FFF2-40B4-BE49-F238E27FC236}">
                  <a16:creationId xmlns:a16="http://schemas.microsoft.com/office/drawing/2014/main" id="{FFC2078F-25CC-42C2-8C0A-464013853BC2}"/>
                </a:ext>
              </a:extLst>
            </p:cNvPr>
            <p:cNvSpPr/>
            <p:nvPr/>
          </p:nvSpPr>
          <p:spPr>
            <a:xfrm>
              <a:off x="2766060" y="568960"/>
              <a:ext cx="645160" cy="1076960"/>
            </a:xfrm>
            <a:prstGeom prst="triangle">
              <a:avLst/>
            </a:prstGeom>
            <a:solidFill>
              <a:srgbClr val="FF0000"/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5" name="正方形/長方形 134">
              <a:extLst>
                <a:ext uri="{FF2B5EF4-FFF2-40B4-BE49-F238E27FC236}">
                  <a16:creationId xmlns:a16="http://schemas.microsoft.com/office/drawing/2014/main" id="{D2575D5A-282D-4FDF-839C-B9E45A66C8DE}"/>
                </a:ext>
              </a:extLst>
            </p:cNvPr>
            <p:cNvSpPr/>
            <p:nvPr/>
          </p:nvSpPr>
          <p:spPr>
            <a:xfrm>
              <a:off x="2651760" y="1645920"/>
              <a:ext cx="873760" cy="91440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36" name="グループ化 135">
            <a:extLst>
              <a:ext uri="{FF2B5EF4-FFF2-40B4-BE49-F238E27FC236}">
                <a16:creationId xmlns:a16="http://schemas.microsoft.com/office/drawing/2014/main" id="{9560D287-A553-4714-890B-67780BD58663}"/>
              </a:ext>
            </a:extLst>
          </p:cNvPr>
          <p:cNvGrpSpPr/>
          <p:nvPr/>
        </p:nvGrpSpPr>
        <p:grpSpPr>
          <a:xfrm>
            <a:off x="4240508" y="8065621"/>
            <a:ext cx="227937" cy="304800"/>
            <a:chOff x="2651760" y="568960"/>
            <a:chExt cx="873760" cy="1168400"/>
          </a:xfrm>
        </p:grpSpPr>
        <p:sp>
          <p:nvSpPr>
            <p:cNvPr id="137" name="二等辺三角形 136">
              <a:extLst>
                <a:ext uri="{FF2B5EF4-FFF2-40B4-BE49-F238E27FC236}">
                  <a16:creationId xmlns:a16="http://schemas.microsoft.com/office/drawing/2014/main" id="{AF9D0D4D-E4F1-4EA4-ABA2-0FC33D1BED2A}"/>
                </a:ext>
              </a:extLst>
            </p:cNvPr>
            <p:cNvSpPr/>
            <p:nvPr/>
          </p:nvSpPr>
          <p:spPr>
            <a:xfrm>
              <a:off x="2766060" y="568960"/>
              <a:ext cx="645160" cy="1076960"/>
            </a:xfrm>
            <a:prstGeom prst="triangle">
              <a:avLst/>
            </a:prstGeom>
            <a:solidFill>
              <a:srgbClr val="FF0000"/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8" name="正方形/長方形 137">
              <a:extLst>
                <a:ext uri="{FF2B5EF4-FFF2-40B4-BE49-F238E27FC236}">
                  <a16:creationId xmlns:a16="http://schemas.microsoft.com/office/drawing/2014/main" id="{0B1DB626-C744-47AB-932D-4FD8B240089B}"/>
                </a:ext>
              </a:extLst>
            </p:cNvPr>
            <p:cNvSpPr/>
            <p:nvPr/>
          </p:nvSpPr>
          <p:spPr>
            <a:xfrm>
              <a:off x="2651760" y="1645920"/>
              <a:ext cx="873760" cy="91440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3" name="二等辺三角形 12">
            <a:extLst>
              <a:ext uri="{FF2B5EF4-FFF2-40B4-BE49-F238E27FC236}">
                <a16:creationId xmlns:a16="http://schemas.microsoft.com/office/drawing/2014/main" id="{B4BC2415-332A-4E0D-AAEC-01430DCB5A19}"/>
              </a:ext>
            </a:extLst>
          </p:cNvPr>
          <p:cNvSpPr/>
          <p:nvPr/>
        </p:nvSpPr>
        <p:spPr>
          <a:xfrm>
            <a:off x="3289448" y="6857870"/>
            <a:ext cx="214813" cy="81280"/>
          </a:xfrm>
          <a:prstGeom prst="triangle">
            <a:avLst/>
          </a:prstGeom>
          <a:solidFill>
            <a:srgbClr val="FFFF00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9" name="二等辺三角形 138">
            <a:extLst>
              <a:ext uri="{FF2B5EF4-FFF2-40B4-BE49-F238E27FC236}">
                <a16:creationId xmlns:a16="http://schemas.microsoft.com/office/drawing/2014/main" id="{71B28551-B7F6-443E-B7FA-B356E93741C5}"/>
              </a:ext>
            </a:extLst>
          </p:cNvPr>
          <p:cNvSpPr/>
          <p:nvPr/>
        </p:nvSpPr>
        <p:spPr>
          <a:xfrm>
            <a:off x="604771" y="6803728"/>
            <a:ext cx="214813" cy="81280"/>
          </a:xfrm>
          <a:prstGeom prst="triangle">
            <a:avLst/>
          </a:prstGeom>
          <a:solidFill>
            <a:srgbClr val="FFFF00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0" name="二等辺三角形 139">
            <a:extLst>
              <a:ext uri="{FF2B5EF4-FFF2-40B4-BE49-F238E27FC236}">
                <a16:creationId xmlns:a16="http://schemas.microsoft.com/office/drawing/2014/main" id="{D6781E7B-C179-43B6-B727-9C02A10A5979}"/>
              </a:ext>
            </a:extLst>
          </p:cNvPr>
          <p:cNvSpPr/>
          <p:nvPr/>
        </p:nvSpPr>
        <p:spPr>
          <a:xfrm>
            <a:off x="3327375" y="3245590"/>
            <a:ext cx="214813" cy="81280"/>
          </a:xfrm>
          <a:prstGeom prst="triangle">
            <a:avLst/>
          </a:prstGeom>
          <a:solidFill>
            <a:srgbClr val="FFFF00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1" name="二等辺三角形 140">
            <a:extLst>
              <a:ext uri="{FF2B5EF4-FFF2-40B4-BE49-F238E27FC236}">
                <a16:creationId xmlns:a16="http://schemas.microsoft.com/office/drawing/2014/main" id="{BF7F0237-0AD3-4BD7-B2D5-2EF1A9A62A57}"/>
              </a:ext>
            </a:extLst>
          </p:cNvPr>
          <p:cNvSpPr/>
          <p:nvPr/>
        </p:nvSpPr>
        <p:spPr>
          <a:xfrm>
            <a:off x="604772" y="3283955"/>
            <a:ext cx="214813" cy="81280"/>
          </a:xfrm>
          <a:prstGeom prst="triangle">
            <a:avLst/>
          </a:prstGeom>
          <a:solidFill>
            <a:srgbClr val="FFFF00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2" name="二等辺三角形 141">
            <a:extLst>
              <a:ext uri="{FF2B5EF4-FFF2-40B4-BE49-F238E27FC236}">
                <a16:creationId xmlns:a16="http://schemas.microsoft.com/office/drawing/2014/main" id="{C39B7BDB-BB1B-4239-96CA-40EC4773580A}"/>
              </a:ext>
            </a:extLst>
          </p:cNvPr>
          <p:cNvSpPr/>
          <p:nvPr/>
        </p:nvSpPr>
        <p:spPr>
          <a:xfrm>
            <a:off x="6228281" y="8049558"/>
            <a:ext cx="214813" cy="81280"/>
          </a:xfrm>
          <a:prstGeom prst="triangle">
            <a:avLst/>
          </a:prstGeom>
          <a:solidFill>
            <a:srgbClr val="FFFF00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4" name="二等辺三角形 143">
            <a:extLst>
              <a:ext uri="{FF2B5EF4-FFF2-40B4-BE49-F238E27FC236}">
                <a16:creationId xmlns:a16="http://schemas.microsoft.com/office/drawing/2014/main" id="{09C913B7-490B-466A-B123-56686A4AAF53}"/>
              </a:ext>
            </a:extLst>
          </p:cNvPr>
          <p:cNvSpPr/>
          <p:nvPr/>
        </p:nvSpPr>
        <p:spPr>
          <a:xfrm>
            <a:off x="6485912" y="8244482"/>
            <a:ext cx="214813" cy="81280"/>
          </a:xfrm>
          <a:prstGeom prst="triangle">
            <a:avLst/>
          </a:prstGeom>
          <a:solidFill>
            <a:srgbClr val="FFFF00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44AAF657-41E6-4173-8313-02C8CE0E74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TR</a:t>
            </a:r>
            <a:r>
              <a:rPr kumimoji="1" lang="ja-JP" altLang="en-US"/>
              <a:t>用プランニングシート</a:t>
            </a:r>
          </a:p>
        </p:txBody>
      </p:sp>
      <p:sp>
        <p:nvSpPr>
          <p:cNvPr id="4" name="台形 3">
            <a:extLst>
              <a:ext uri="{FF2B5EF4-FFF2-40B4-BE49-F238E27FC236}">
                <a16:creationId xmlns:a16="http://schemas.microsoft.com/office/drawing/2014/main" id="{7E192A66-BF7E-40A4-A718-CDCF58662ECE}"/>
              </a:ext>
            </a:extLst>
          </p:cNvPr>
          <p:cNvSpPr/>
          <p:nvPr/>
        </p:nvSpPr>
        <p:spPr>
          <a:xfrm>
            <a:off x="1824560" y="3212243"/>
            <a:ext cx="497840" cy="135861"/>
          </a:xfrm>
          <a:prstGeom prst="trapezoid">
            <a:avLst/>
          </a:prstGeom>
          <a:pattFill prst="smGrid">
            <a:fgClr>
              <a:schemeClr val="tx1"/>
            </a:fgClr>
            <a:bgClr>
              <a:schemeClr val="bg1"/>
            </a:bgClr>
          </a:patt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台形 46">
            <a:extLst>
              <a:ext uri="{FF2B5EF4-FFF2-40B4-BE49-F238E27FC236}">
                <a16:creationId xmlns:a16="http://schemas.microsoft.com/office/drawing/2014/main" id="{FDEABDA5-5739-42A7-8D4B-7CF93EFE92FC}"/>
              </a:ext>
            </a:extLst>
          </p:cNvPr>
          <p:cNvSpPr/>
          <p:nvPr/>
        </p:nvSpPr>
        <p:spPr>
          <a:xfrm flipV="1">
            <a:off x="1848499" y="6857870"/>
            <a:ext cx="497840" cy="135861"/>
          </a:xfrm>
          <a:prstGeom prst="trapezoid">
            <a:avLst/>
          </a:prstGeom>
          <a:pattFill prst="smGrid">
            <a:fgClr>
              <a:schemeClr val="tx1"/>
            </a:fgClr>
            <a:bgClr>
              <a:schemeClr val="bg1"/>
            </a:bgClr>
          </a:patt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F8BC4C33-E411-4911-BB63-69EDCDF160B0}"/>
              </a:ext>
            </a:extLst>
          </p:cNvPr>
          <p:cNvSpPr txBox="1"/>
          <p:nvPr/>
        </p:nvSpPr>
        <p:spPr>
          <a:xfrm>
            <a:off x="3814200" y="2559110"/>
            <a:ext cx="24608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オーガナイズ</a:t>
            </a:r>
            <a:endParaRPr kumimoji="1" lang="en-US" altLang="ja-JP" dirty="0"/>
          </a:p>
          <a:p>
            <a:r>
              <a:rPr kumimoji="1" lang="ja-JP" altLang="en-US" dirty="0"/>
              <a:t>ピッチ</a:t>
            </a:r>
            <a:r>
              <a:rPr kumimoji="1" lang="en-US" altLang="ja-JP" dirty="0"/>
              <a:t>28mx20m</a:t>
            </a:r>
            <a:endParaRPr kumimoji="1" lang="ja-JP" altLang="en-US" dirty="0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AFECCF0D-C336-4934-98AB-21664490F212}"/>
              </a:ext>
            </a:extLst>
          </p:cNvPr>
          <p:cNvSpPr txBox="1"/>
          <p:nvPr/>
        </p:nvSpPr>
        <p:spPr>
          <a:xfrm>
            <a:off x="3898477" y="3365235"/>
            <a:ext cx="2376593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/>
              <a:t>ルール</a:t>
            </a:r>
            <a:endParaRPr kumimoji="1" lang="en-US" altLang="ja-JP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en-US" altLang="ja-JP" sz="1600" dirty="0"/>
              <a:t>GK</a:t>
            </a:r>
            <a:r>
              <a:rPr kumimoji="1" lang="ja-JP" altLang="en-US" sz="1600" dirty="0"/>
              <a:t>から自陣へ配球で</a:t>
            </a:r>
            <a:r>
              <a:rPr kumimoji="1" lang="en-US" altLang="ja-JP" sz="1600" dirty="0"/>
              <a:t>2x2</a:t>
            </a:r>
            <a:r>
              <a:rPr kumimoji="1" lang="ja-JP" altLang="en-US" sz="1600" dirty="0"/>
              <a:t>、</a:t>
            </a:r>
            <a:r>
              <a:rPr kumimoji="1" lang="en-US" altLang="ja-JP" sz="1600" dirty="0"/>
              <a:t>3</a:t>
            </a:r>
            <a:r>
              <a:rPr kumimoji="1" lang="ja-JP" altLang="en-US" sz="1600" dirty="0"/>
              <a:t>タッチ以内でプレーする</a:t>
            </a:r>
            <a:endParaRPr kumimoji="1" lang="en-US" altLang="ja-JP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en-US" altLang="ja-JP" sz="1600" dirty="0"/>
              <a:t>DF</a:t>
            </a:r>
            <a:r>
              <a:rPr kumimoji="1" lang="ja-JP" altLang="en-US" sz="1600" dirty="0"/>
              <a:t>がボールを奪うか、アウトオブプレーになるかまで続ける。終わったら、</a:t>
            </a:r>
            <a:r>
              <a:rPr kumimoji="1" lang="en-US" altLang="ja-JP" sz="1600" dirty="0"/>
              <a:t>OF</a:t>
            </a:r>
            <a:r>
              <a:rPr kumimoji="1" lang="ja-JP" altLang="en-US" sz="1600" dirty="0"/>
              <a:t>チームが</a:t>
            </a:r>
            <a:r>
              <a:rPr kumimoji="1" lang="en-US" altLang="ja-JP" sz="1600" dirty="0"/>
              <a:t>DF</a:t>
            </a:r>
            <a:r>
              <a:rPr kumimoji="1" lang="ja-JP" altLang="en-US" sz="1600" dirty="0"/>
              <a:t>チームになる</a:t>
            </a:r>
            <a:endParaRPr kumimoji="1" lang="en-US" altLang="ja-JP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ja-JP" altLang="en-US" sz="1600" dirty="0"/>
              <a:t>シュートは相手陣地内で行う</a:t>
            </a:r>
            <a:endParaRPr kumimoji="1" lang="en-US" altLang="ja-JP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en-US" altLang="ja-JP" sz="1600" dirty="0" err="1"/>
              <a:t>Vr</a:t>
            </a:r>
            <a:r>
              <a:rPr kumimoji="1" lang="en-US" altLang="ja-JP" sz="1600" dirty="0"/>
              <a:t>.</a:t>
            </a:r>
            <a:r>
              <a:rPr kumimoji="1" lang="ja-JP" altLang="en-US" sz="1600" dirty="0"/>
              <a:t> </a:t>
            </a:r>
            <a:endParaRPr kumimoji="1" lang="en-US" altLang="ja-JP" sz="16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kumimoji="1" lang="ja-JP" altLang="en-US" sz="1600" dirty="0"/>
              <a:t>ゴールを奪われたチームは</a:t>
            </a:r>
            <a:r>
              <a:rPr kumimoji="1" lang="en-US" altLang="ja-JP" sz="1600" dirty="0"/>
              <a:t>DF</a:t>
            </a:r>
            <a:r>
              <a:rPr kumimoji="1" lang="ja-JP" altLang="en-US" sz="1600" dirty="0"/>
              <a:t>側を続ける</a:t>
            </a:r>
            <a:endParaRPr kumimoji="1" lang="en-US" altLang="ja-JP" sz="16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kumimoji="1" lang="ja-JP" altLang="en-US" sz="1600" dirty="0"/>
              <a:t>タスク</a:t>
            </a:r>
            <a:r>
              <a:rPr kumimoji="1" lang="en-US" altLang="ja-JP" sz="1600" dirty="0"/>
              <a:t>TR</a:t>
            </a:r>
            <a:r>
              <a:rPr kumimoji="1" lang="ja-JP" altLang="en-US" sz="1600" dirty="0"/>
              <a:t>に変える</a:t>
            </a:r>
            <a:endParaRPr kumimoji="1" lang="en-US" altLang="ja-JP" sz="1600" dirty="0"/>
          </a:p>
        </p:txBody>
      </p:sp>
    </p:spTree>
    <p:extLst>
      <p:ext uri="{BB962C8B-B14F-4D97-AF65-F5344CB8AC3E}">
        <p14:creationId xmlns:p14="http://schemas.microsoft.com/office/powerpoint/2010/main" val="3651905281"/>
      </p:ext>
    </p:extLst>
  </p:cSld>
  <p:clrMapOvr>
    <a:masterClrMapping/>
  </p:clrMapOvr>
</p:sld>
</file>

<file path=ppt/theme/theme1.xml><?xml version="1.0" encoding="utf-8"?>
<a:theme xmlns:a="http://schemas.openxmlformats.org/drawingml/2006/main" name="レトロスペクト">
  <a:themeElements>
    <a:clrScheme name="レトロスペクト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レトロスペクト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レトロスペクト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122</TotalTime>
  <Words>125</Words>
  <Application>Microsoft Office PowerPoint</Application>
  <PresentationFormat>画面に合わせる (4:3)</PresentationFormat>
  <Paragraphs>25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游ゴシック</vt:lpstr>
      <vt:lpstr>Arial</vt:lpstr>
      <vt:lpstr>Calibri</vt:lpstr>
      <vt:lpstr>Calibri Light</vt:lpstr>
      <vt:lpstr>レトロスペクト</vt:lpstr>
      <vt:lpstr>例） 2020年4月1日 TRテーマ：定位置攻撃　2x2+GK　プラクティス 目標：二人組の戦術手段を習得する キーファクター：二人組戦術、引きつける、フェイント、デスマルケ、スペース、パスの質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RGBFC</dc:title>
  <dc:creator>Isam Ozaki</dc:creator>
  <cp:lastModifiedBy>Isam Ozaki</cp:lastModifiedBy>
  <cp:revision>16</cp:revision>
  <dcterms:created xsi:type="dcterms:W3CDTF">2020-03-30T06:09:04Z</dcterms:created>
  <dcterms:modified xsi:type="dcterms:W3CDTF">2020-04-02T06:12:35Z</dcterms:modified>
</cp:coreProperties>
</file>